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74" r:id="rId10"/>
    <p:sldId id="284" r:id="rId11"/>
    <p:sldId id="257" r:id="rId12"/>
    <p:sldId id="268" r:id="rId13"/>
    <p:sldId id="258" r:id="rId14"/>
    <p:sldId id="276" r:id="rId15"/>
    <p:sldId id="278" r:id="rId16"/>
    <p:sldId id="288" r:id="rId17"/>
    <p:sldId id="275" r:id="rId18"/>
    <p:sldId id="267" r:id="rId19"/>
    <p:sldId id="286" r:id="rId20"/>
    <p:sldId id="259" r:id="rId21"/>
    <p:sldId id="260" r:id="rId22"/>
    <p:sldId id="261" r:id="rId23"/>
    <p:sldId id="263" r:id="rId24"/>
    <p:sldId id="265" r:id="rId25"/>
    <p:sldId id="270" r:id="rId26"/>
    <p:sldId id="269" r:id="rId27"/>
    <p:sldId id="289" r:id="rId28"/>
    <p:sldId id="271" r:id="rId29"/>
    <p:sldId id="287" r:id="rId30"/>
    <p:sldId id="279" r:id="rId31"/>
    <p:sldId id="280" r:id="rId32"/>
    <p:sldId id="281" r:id="rId33"/>
    <p:sldId id="282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.</a:t>
                </a:r>
              </a:p>
              <a:p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20771</TotalTime>
  <Words>853</Words>
  <Application>Microsoft Office PowerPoint</Application>
  <PresentationFormat>Widescreen</PresentationFormat>
  <Paragraphs>398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223</cp:revision>
  <dcterms:created xsi:type="dcterms:W3CDTF">2018-09-21T13:29:07Z</dcterms:created>
  <dcterms:modified xsi:type="dcterms:W3CDTF">2019-05-17T13:38:25Z</dcterms:modified>
</cp:coreProperties>
</file>